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0" r:id="rId4"/>
    <p:sldId id="281" r:id="rId5"/>
    <p:sldId id="282" r:id="rId6"/>
    <p:sldId id="284" r:id="rId7"/>
    <p:sldId id="279" r:id="rId8"/>
    <p:sldId id="285" r:id="rId9"/>
    <p:sldId id="292" r:id="rId10"/>
    <p:sldId id="287" r:id="rId11"/>
    <p:sldId id="280" r:id="rId12"/>
    <p:sldId id="286" r:id="rId13"/>
    <p:sldId id="283" r:id="rId14"/>
    <p:sldId id="293" r:id="rId15"/>
    <p:sldId id="294" r:id="rId16"/>
    <p:sldId id="288" r:id="rId17"/>
    <p:sldId id="290" r:id="rId18"/>
    <p:sldId id="289" r:id="rId19"/>
    <p:sldId id="29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18.11.2023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18.11.2023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v1.0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Easy DIY v2.0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Platine – RTC U6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899073" y="2216726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A27190-7C3B-5674-41B1-7B647114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3324225"/>
            <a:ext cx="3123586" cy="27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 J1~2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Hohlbuchse an gewünschter Stelle (J1~2) montieren</a:t>
            </a:r>
          </a:p>
          <a:p>
            <a:pPr lvl="1"/>
            <a:r>
              <a:rPr lang="de-CH" dirty="0"/>
              <a:t>J1 dient zur Stromversorgung von unten.</a:t>
            </a:r>
          </a:p>
          <a:p>
            <a:pPr lvl="1"/>
            <a:r>
              <a:rPr lang="de-CH" dirty="0"/>
              <a:t>J2 dient zur Stromversorgung von der Rückseite her – z.B. wenn ein Unterputznetzteil hinter der Uhr verwendet wird.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DB57C8-B9C9-CE16-0E15-F308AED7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9" y="3990025"/>
            <a:ext cx="6046171" cy="2436652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28320E6B-C6E8-F599-4791-43A72424ED92}"/>
              </a:ext>
            </a:extLst>
          </p:cNvPr>
          <p:cNvSpPr/>
          <p:nvPr/>
        </p:nvSpPr>
        <p:spPr>
          <a:xfrm>
            <a:off x="2704614" y="4005265"/>
            <a:ext cx="1486386" cy="1173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270DABB-A820-C472-7BA1-4291E590C425}"/>
              </a:ext>
            </a:extLst>
          </p:cNvPr>
          <p:cNvSpPr/>
          <p:nvPr/>
        </p:nvSpPr>
        <p:spPr>
          <a:xfrm>
            <a:off x="6798733" y="4527126"/>
            <a:ext cx="1486386" cy="123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309411" y="2250525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661888" y="2286244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7CEF78F-05B9-F817-0DEA-154E5C24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" y="4351866"/>
            <a:ext cx="2002091" cy="162049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4BF1FC2-0AD4-5C24-3FD8-68AFB2F5D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018" y="4351865"/>
            <a:ext cx="1983589" cy="16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8A424CF-2578-8D15-78D3-4598329D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207439" y="2209718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B0A9DD-60F5-C27E-3F21-7A3A9FC5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90" y="3614837"/>
            <a:ext cx="2295845" cy="2400635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C25C35D-50EF-E082-B3A1-4F3DE8CE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9" y="365125"/>
            <a:ext cx="2103982" cy="2113473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267825" y="2027683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98671" y="211455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U6 &amp; U7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14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6EAE65-8858-F9D5-9877-7F01659B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20250" y="2216726"/>
            <a:ext cx="512041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31EF91-20CB-19C1-8CFC-76390E3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78598"/>
            <a:ext cx="5755735" cy="3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15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1D534-E066-22AB-106C-56ACD1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75" y="1671947"/>
            <a:ext cx="4513900" cy="4505016"/>
          </a:xfrm>
          <a:prstGeom prst="rect">
            <a:avLst/>
          </a:prstGeom>
        </p:spPr>
      </p:pic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B2900A-A94E-A701-E2FE-E8C8E72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690688"/>
            <a:ext cx="4622800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E548AC1-787E-0494-0010-652E16F6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96228" y="2000765"/>
            <a:ext cx="3658111" cy="4001058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608ED9F-8D2A-AD3B-565C-13D6A882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0"/>
          <a:stretch/>
        </p:blipFill>
        <p:spPr>
          <a:xfrm>
            <a:off x="6633707" y="1608465"/>
            <a:ext cx="4510543" cy="4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QlockWiFive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/>
              <a:t>Weitere, technische Informationen (z.B. Web-API, Source Code): </a:t>
            </a:r>
          </a:p>
          <a:p>
            <a:r>
              <a:rPr lang="en-US">
                <a:hlinkClick r:id="rId2"/>
              </a:rPr>
              <a:t>https://github.com/bracci/Qlockwork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Bracci Electronics (</a:t>
            </a:r>
            <a:r>
              <a:rPr lang="en-US">
                <a:hlinkClick r:id="rId3"/>
              </a:rPr>
              <a:t>https://bracci.ch</a:t>
            </a:r>
            <a:r>
              <a:rPr lang="en-US"/>
              <a:t>)</a:t>
            </a:r>
          </a:p>
          <a:p>
            <a:r>
              <a:rPr lang="en-US"/>
              <a:t>Manuel Bracher</a:t>
            </a:r>
          </a:p>
          <a:p>
            <a:r>
              <a:rPr lang="en-US"/>
              <a:t>Stegmattstrasse 14</a:t>
            </a:r>
          </a:p>
          <a:p>
            <a:r>
              <a:rPr lang="en-US"/>
              <a:t>3457 Wasen</a:t>
            </a:r>
          </a:p>
          <a:p>
            <a:r>
              <a:rPr lang="en-US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</a:t>
            </a:r>
            <a:r>
              <a:rPr lang="de-CH" sz="1600" dirty="0" err="1"/>
              <a:t>Buchsenleiste</a:t>
            </a:r>
            <a:r>
              <a:rPr lang="de-CH" sz="1600" dirty="0"/>
              <a:t>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Stiftleiste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r>
              <a:rPr lang="de-CH" sz="16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4m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600" dirty="0"/>
              <a:t>17x Einschlaghülsen Kunststoff inkl.</a:t>
            </a:r>
          </a:p>
          <a:p>
            <a:pPr lvl="1"/>
            <a:r>
              <a:rPr lang="de-CH" sz="1600" dirty="0"/>
              <a:t>17x Schrauben inkl.</a:t>
            </a:r>
          </a:p>
          <a:p>
            <a:r>
              <a:rPr lang="de-CH" sz="1600" dirty="0"/>
              <a:t>1x Netzteil mit 1.5m und Hohlstecker 5.5/2.1mm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9x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DB8D69D-78FD-587A-9F84-12FDB30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8862" y="3883242"/>
            <a:ext cx="2396881" cy="236994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51581E9-5C94-E929-9B06-4AEFF4E8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11" y="3864320"/>
            <a:ext cx="2147833" cy="24077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04D3F2-E970-B514-E0C7-43F72AB2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9" y="3864321"/>
            <a:ext cx="2004599" cy="2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1FBD2E-BB06-8D50-F5A3-05FEDCA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F7DBFE-1D2D-CF32-6728-63E4CA3B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(U1~5)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EA758F6-2F33-A210-8AFA-A1E7097B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BD5588EC-45CF-ECDE-3610-0C977B02EC6B}"/>
              </a:ext>
            </a:extLst>
          </p:cNvPr>
          <p:cNvSpPr/>
          <p:nvPr/>
        </p:nvSpPr>
        <p:spPr>
          <a:xfrm>
            <a:off x="9982200" y="2004292"/>
            <a:ext cx="796636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75" y="3469522"/>
            <a:ext cx="2419688" cy="16766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4EEBEF-0A8E-08DC-FB4C-B2B4CF36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052222"/>
            <a:ext cx="2755452" cy="2304128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8197" y="3403542"/>
            <a:ext cx="3448531" cy="2381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(Q1~5) montieren</a:t>
            </a:r>
          </a:p>
          <a:p>
            <a:pPr lvl="1"/>
            <a:r>
              <a:rPr lang="de-CH" b="1" dirty="0"/>
              <a:t>Default ist Q5, ansonsten muss die Firmware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C8DBE65-B32C-611A-1CC9-BA9D9D62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982200" y="2004292"/>
            <a:ext cx="796636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AFAA18A-7906-2B8A-1806-1F11A29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07" y="4137293"/>
            <a:ext cx="212437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U7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U7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2BBA0CA-8C57-5F5F-25A7-144385E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0" y="3421623"/>
            <a:ext cx="3017416" cy="275534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</Words>
  <Application>Microsoft Office PowerPoint</Application>
  <PresentationFormat>Breitbild</PresentationFormat>
  <Paragraphs>168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Bauanleitung v1.0</vt:lpstr>
      <vt:lpstr>Herzlichen Glückwunsch zur QlockWiFive Wortuhr!</vt:lpstr>
      <vt:lpstr>Lieferumfang</vt:lpstr>
      <vt:lpstr>Platine – LEDs D3~13</vt:lpstr>
      <vt:lpstr>Platine – LEDs D1~2 &amp; D14~15</vt:lpstr>
      <vt:lpstr>Platine – Infrarotempfänger U1~5</vt:lpstr>
      <vt:lpstr>Platine – Phototransistor Q1~5</vt:lpstr>
      <vt:lpstr>Platine – Controller U7</vt:lpstr>
      <vt:lpstr>Platine – Controller U7</vt:lpstr>
      <vt:lpstr>Platine – RTC U6</vt:lpstr>
      <vt:lpstr>Platine – Hohlbuchse J1~2</vt:lpstr>
      <vt:lpstr>Platine – Kondensatoren C1~3</vt:lpstr>
      <vt:lpstr>Platine – Button S1~3</vt:lpstr>
      <vt:lpstr>Platine – Module U6 &amp; U7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85</cp:revision>
  <dcterms:created xsi:type="dcterms:W3CDTF">2023-05-29T19:13:19Z</dcterms:created>
  <dcterms:modified xsi:type="dcterms:W3CDTF">2023-11-18T17:05:25Z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